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2999" y="5257800"/>
            <a:ext cx="6858000" cy="1398373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ml" altLang="zh-CN" sz="2000" b="1" dirty="0">
                <a:solidFill>
                  <a:schemeClr val="accent4"/>
                </a:solidFill>
                <a:latin typeface="Algerian" pitchFamily="82" charset="0"/>
              </a:rPr>
              <a:t>അതിയന്നൂർ</a:t>
            </a:r>
            <a:r>
              <a:rPr lang="en-US" altLang="ml" sz="2000" b="1" dirty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ml" altLang="ml" sz="2000" b="1" dirty="0">
                <a:solidFill>
                  <a:schemeClr val="accent4"/>
                </a:solidFill>
                <a:latin typeface="Algerian" pitchFamily="82" charset="0"/>
              </a:rPr>
              <a:t>ബ്ലോക്ക്</a:t>
            </a:r>
            <a:endParaRPr lang="en-US" altLang="zh-CN" sz="2000" b="1" dirty="0">
              <a:solidFill>
                <a:schemeClr val="accent4"/>
              </a:solidFill>
              <a:latin typeface="Algerian" pitchFamily="82" charset="0"/>
            </a:endParaRPr>
          </a:p>
          <a:p>
            <a:pPr algn="r">
              <a:lnSpc>
                <a:spcPct val="100000"/>
              </a:lnSpc>
            </a:pPr>
            <a:r>
              <a:rPr lang="ml" altLang="zh-CN" sz="2000" b="1" dirty="0">
                <a:solidFill>
                  <a:schemeClr val="accent4"/>
                </a:solidFill>
                <a:latin typeface="Algerian" pitchFamily="82" charset="0"/>
              </a:rPr>
              <a:t>കോട്ടു</a:t>
            </a:r>
            <a:r>
              <a:rPr lang="ml-IN" altLang="zh-CN" sz="2000" b="1" dirty="0">
                <a:solidFill>
                  <a:schemeClr val="accent4"/>
                </a:solidFill>
                <a:latin typeface="Algerian" pitchFamily="82" charset="0"/>
              </a:rPr>
              <a:t>കാ</a:t>
            </a:r>
            <a:r>
              <a:rPr lang="ml" altLang="zh-CN" sz="2000" b="1" dirty="0">
                <a:solidFill>
                  <a:schemeClr val="accent4"/>
                </a:solidFill>
                <a:latin typeface="Algerian" pitchFamily="82" charset="0"/>
              </a:rPr>
              <a:t>ൽ</a:t>
            </a:r>
            <a:r>
              <a:rPr lang="en-US" altLang="ml" sz="2000" b="1" dirty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ml" altLang="ml" sz="2000" b="1" dirty="0">
                <a:solidFill>
                  <a:schemeClr val="accent4"/>
                </a:solidFill>
                <a:latin typeface="Algerian" pitchFamily="82" charset="0"/>
              </a:rPr>
              <a:t>പഞ്ചായത്ത്</a:t>
            </a:r>
            <a:endParaRPr lang="en-US" altLang="zh-CN" sz="2000" b="1" dirty="0">
              <a:solidFill>
                <a:schemeClr val="accent4"/>
              </a:solidFill>
              <a:latin typeface="Algerian" pitchFamily="82" charset="0"/>
            </a:endParaRPr>
          </a:p>
          <a:p>
            <a:pPr algn="r">
              <a:lnSpc>
                <a:spcPct val="100000"/>
              </a:lnSpc>
            </a:pPr>
            <a:r>
              <a:rPr lang="ml" altLang="zh-CN" sz="2000" b="1" dirty="0">
                <a:solidFill>
                  <a:schemeClr val="accent4"/>
                </a:solidFill>
                <a:latin typeface="Algerian" pitchFamily="82" charset="0"/>
              </a:rPr>
              <a:t>അമ്പലത്തു</a:t>
            </a:r>
            <a:r>
              <a:rPr lang="ml" altLang="ml" sz="2000" b="1" dirty="0">
                <a:solidFill>
                  <a:schemeClr val="accent4"/>
                </a:solidFill>
                <a:latin typeface="Algerian" pitchFamily="82" charset="0"/>
              </a:rPr>
              <a:t>മൂല</a:t>
            </a:r>
            <a:r>
              <a:rPr lang="en-IN" altLang="ml" sz="2000" b="1" dirty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ml-IN" altLang="ml" sz="2000" b="1" dirty="0">
                <a:solidFill>
                  <a:schemeClr val="accent4"/>
                </a:solidFill>
                <a:latin typeface="Algerian" pitchFamily="82" charset="0"/>
              </a:rPr>
              <a:t>വാ</a:t>
            </a:r>
            <a:r>
              <a:rPr lang="ml" altLang="ml" sz="2000" b="1" dirty="0">
                <a:solidFill>
                  <a:schemeClr val="accent4"/>
                </a:solidFill>
                <a:latin typeface="Algerian" pitchFamily="82" charset="0"/>
              </a:rPr>
              <a:t>ർഡ്</a:t>
            </a:r>
            <a:r>
              <a:rPr lang="en-US" altLang="ml" sz="2000" b="1" dirty="0">
                <a:solidFill>
                  <a:schemeClr val="accent4"/>
                </a:solidFill>
                <a:latin typeface="Algerian" pitchFamily="82" charset="0"/>
              </a:rPr>
              <a:t> (9)</a:t>
            </a:r>
            <a:endParaRPr lang="en-US" altLang="zh-CN" sz="2000" b="1" dirty="0">
              <a:solidFill>
                <a:schemeClr val="accent4"/>
              </a:solidFill>
              <a:latin typeface="Algerian" pitchFamily="82" charset="0"/>
            </a:endParaRPr>
          </a:p>
          <a:p>
            <a:pPr algn="r">
              <a:lnSpc>
                <a:spcPct val="100000"/>
              </a:lnSpc>
            </a:pPr>
            <a:endParaRPr lang="en-US" altLang="zh-CN" b="1" dirty="0">
              <a:solidFill>
                <a:schemeClr val="accent4"/>
              </a:solidFill>
              <a:latin typeface="Algerian" pitchFamily="82" charset="0"/>
            </a:endParaRPr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96" y="205611"/>
            <a:ext cx="7648191" cy="4723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127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>
          <a:xfrm>
            <a:off x="1054442" y="2726723"/>
            <a:ext cx="7537621" cy="3435179"/>
          </a:xfrm>
        </p:spPr>
        <p:txBody>
          <a:bodyPr>
            <a:normAutofit fontScale="93333"/>
          </a:bodyPr>
          <a:lstStyle/>
          <a:p>
            <a:pPr algn="just">
              <a:lnSpc>
                <a:spcPct val="200000"/>
              </a:lnSpc>
              <a:buBlip>
                <a:blip r:embed="rId2"/>
              </a:buBlip>
            </a:pPr>
            <a:r>
              <a:rPr lang="ml" sz="1800" dirty="0">
                <a:latin typeface="ML-Aswathi" pitchFamily="82" charset="0"/>
              </a:rPr>
              <a:t>പരിശോധിച്ച</a:t>
            </a:r>
            <a:r>
              <a:rPr lang="en-US" altLang="ml" sz="1800" dirty="0">
                <a:latin typeface="ML-Aswathi" pitchFamily="82" charset="0"/>
              </a:rPr>
              <a:t> 7 </a:t>
            </a:r>
            <a:r>
              <a:rPr lang="ml" altLang="ml" sz="1800" dirty="0">
                <a:latin typeface="ML-Aswathi" pitchFamily="82" charset="0"/>
              </a:rPr>
              <a:t>ഫയലുകളിൽ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മിക്കതിലും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en-US" altLang="ml" sz="1800" dirty="0">
                <a:latin typeface="Arial" pitchFamily="34" charset="0"/>
                <a:cs typeface="Arial" pitchFamily="34" charset="0"/>
              </a:rPr>
              <a:t>AMC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പ്രകാരമുള്ള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കവർപേജ്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ചെക്ക്ലിസ്റ്റ്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ആക്ഷൻപ്ലാൻ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കോപ്പി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തൊഴിലിനുള്ള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അപേക്ഷ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ഭരണാനുമതി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സാങ്കേതികാനുമതി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എന്നിവ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ഉണ്ടായിരുന്നില്ല</a:t>
            </a:r>
            <a:r>
              <a:rPr lang="en-US" altLang="ml" sz="1800" dirty="0">
                <a:latin typeface="ML-Aswathi" pitchFamily="82" charset="0"/>
              </a:rPr>
              <a:t>.</a:t>
            </a:r>
            <a:endParaRPr lang="en-GB" sz="1800" dirty="0">
              <a:latin typeface="ML-Aswathi" pitchFamily="82" charset="0"/>
            </a:endParaRPr>
          </a:p>
          <a:p>
            <a:pPr algn="just">
              <a:lnSpc>
                <a:spcPct val="200000"/>
              </a:lnSpc>
              <a:buBlip>
                <a:blip r:embed="rId2"/>
              </a:buBlip>
            </a:pPr>
            <a:r>
              <a:rPr lang="en-US" altLang="ml" sz="1800" dirty="0">
                <a:latin typeface="ML-Aswathi" pitchFamily="82" charset="0"/>
              </a:rPr>
              <a:t>3 </a:t>
            </a:r>
            <a:r>
              <a:rPr lang="ml" altLang="ml" sz="1800" dirty="0">
                <a:latin typeface="ML-Aswathi" pitchFamily="82" charset="0"/>
              </a:rPr>
              <a:t>ഘട്ടത്തിലെ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ഫോട്ടോസ്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ഇല്ലായിരുന്നു</a:t>
            </a:r>
            <a:r>
              <a:rPr lang="en-US" altLang="ml" sz="1800" dirty="0">
                <a:latin typeface="ML-Aswathi" pitchFamily="82" charset="0"/>
              </a:rPr>
              <a:t>.</a:t>
            </a:r>
            <a:endParaRPr lang="en-GB" sz="1800" dirty="0">
              <a:latin typeface="ML-Aswathi" pitchFamily="82" charset="0"/>
            </a:endParaRPr>
          </a:p>
          <a:p>
            <a:pPr algn="just">
              <a:lnSpc>
                <a:spcPct val="200000"/>
              </a:lnSpc>
              <a:buBlip>
                <a:blip r:embed="rId2"/>
              </a:buBlip>
            </a:pPr>
            <a:r>
              <a:rPr lang="ml" altLang="ml" sz="1800" dirty="0">
                <a:latin typeface="ML-Aswathi" pitchFamily="82" charset="0"/>
              </a:rPr>
              <a:t>എസ്റ്റിമേറ്റ്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ജനകീയ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ഭാഷയിലല്ലായിരുന്നു</a:t>
            </a:r>
            <a:r>
              <a:rPr lang="en-US" altLang="ml" sz="1800" dirty="0">
                <a:latin typeface="ML-Aswathi" pitchFamily="82" charset="0"/>
              </a:rPr>
              <a:t>.</a:t>
            </a:r>
            <a:endParaRPr lang="en-GB" sz="1800" dirty="0">
              <a:latin typeface="ML-Aswathi" pitchFamily="82" charset="0"/>
            </a:endParaRPr>
          </a:p>
        </p:txBody>
      </p:sp>
      <p:sp>
        <p:nvSpPr>
          <p:cNvPr id="4" name="Title 1048595"/>
          <p:cNvSpPr txBox="1">
            <a:spLocks/>
          </p:cNvSpPr>
          <p:nvPr/>
        </p:nvSpPr>
        <p:spPr>
          <a:xfrm>
            <a:off x="801129" y="636330"/>
            <a:ext cx="7772400" cy="13503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ഫയൽ</a:t>
            </a:r>
            <a:r>
              <a:rPr kumimoji="0" lang="en-US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ml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പരിശോധനയിലെ</a:t>
            </a:r>
            <a:r>
              <a:rPr kumimoji="0" lang="en-US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ml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കണ്ടെത്തലുകൾ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3886" y="1691170"/>
            <a:ext cx="3523444" cy="25677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097154" name="Picture 209715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031068" y="3443416"/>
            <a:ext cx="3604652" cy="315809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itle 1048597"/>
          <p:cNvSpPr>
            <a:spLocks noGrp="1"/>
          </p:cNvSpPr>
          <p:nvPr>
            <p:ph type="ctrTitle"/>
          </p:nvPr>
        </p:nvSpPr>
        <p:spPr>
          <a:xfrm>
            <a:off x="996083" y="431514"/>
            <a:ext cx="7733965" cy="878301"/>
          </a:xfrm>
        </p:spPr>
        <p:txBody>
          <a:bodyPr/>
          <a:lstStyle/>
          <a:p>
            <a:r>
              <a:rPr lang="ml" sz="3600" b="1" dirty="0">
                <a:solidFill>
                  <a:srgbClr val="7030A0"/>
                </a:solidFill>
              </a:rPr>
              <a:t>ഫീൽഡ്</a:t>
            </a:r>
            <a:r>
              <a:rPr lang="en-US" altLang="ml" sz="3600" b="1" dirty="0">
                <a:solidFill>
                  <a:srgbClr val="7030A0"/>
                </a:solidFill>
              </a:rPr>
              <a:t> </a:t>
            </a:r>
            <a:r>
              <a:rPr lang="ml" altLang="ml" sz="3600" b="1" dirty="0">
                <a:solidFill>
                  <a:srgbClr val="7030A0"/>
                </a:solidFill>
              </a:rPr>
              <a:t>വെരിഫിക്കേഷൻ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>
          <a:xfrm>
            <a:off x="1466334" y="1515763"/>
            <a:ext cx="7249297" cy="4506096"/>
          </a:xfrm>
          <a:prstGeom prst="rect">
            <a:avLst/>
          </a:prstGeom>
        </p:spPr>
        <p:txBody>
          <a:bodyPr>
            <a:normAutofit fontScale="98333"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ml" sz="1800" dirty="0">
                <a:latin typeface="ML-Aswathi" pitchFamily="82" charset="0"/>
              </a:rPr>
              <a:t>മരങ്ങൾ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വച്ചുപിടിപ്പിക്കൽ</a:t>
            </a:r>
            <a:r>
              <a:rPr lang="en-US" altLang="ml" sz="1800" dirty="0">
                <a:latin typeface="ML-Aswathi" pitchFamily="82" charset="0"/>
              </a:rPr>
              <a:t>, </a:t>
            </a:r>
            <a:r>
              <a:rPr lang="ml" altLang="ml" sz="1800" dirty="0">
                <a:latin typeface="ML-Aswathi" pitchFamily="82" charset="0"/>
              </a:rPr>
              <a:t>നീർച്ചാൽ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പുനരുദ്ധാരണം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എന്നീ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പ്രവൃത്തികളുടെ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ഫീൽഡ്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പരിശോധ</a:t>
            </a:r>
            <a:r>
              <a:rPr lang="en-US" altLang="ml" sz="1800" dirty="0" err="1">
                <a:latin typeface="ML-Aswathi" pitchFamily="82" charset="0"/>
              </a:rPr>
              <a:t>നയി</a:t>
            </a:r>
            <a:r>
              <a:rPr lang="en-US" altLang="ml" sz="1800" dirty="0">
                <a:latin typeface="ML-Aswathi" pitchFamily="82" charset="0"/>
              </a:rPr>
              <a:t>ൽ </a:t>
            </a:r>
            <a:r>
              <a:rPr lang="ml" altLang="ml" sz="1800" dirty="0">
                <a:latin typeface="ML-Aswathi" pitchFamily="82" charset="0"/>
              </a:rPr>
              <a:t>മരത്തൈകൾ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ഏകദേശം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നല്ല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രീതിയിലായിരുന്നു.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എന്നാൽ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നീർച്ചാൽ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കാടുകയറിയ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നിലയിലാണ്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കാണപ്പെട്ടത്</a:t>
            </a:r>
            <a:r>
              <a:rPr lang="en-US" altLang="ml" sz="1800" dirty="0">
                <a:latin typeface="ML-Aswathi" pitchFamily="82" charset="0"/>
              </a:rPr>
              <a:t>.</a:t>
            </a:r>
            <a:endParaRPr lang="en-GB" sz="1800" dirty="0">
              <a:latin typeface="ML-Aswathi" pitchFamily="82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ml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CIB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പ്രവൃത്തി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en-US" altLang="ml" sz="1800" dirty="0" err="1">
                <a:latin typeface="ML-Aswathi" pitchFamily="82" charset="0"/>
              </a:rPr>
              <a:t>സ്ഥലങ്ങ</a:t>
            </a:r>
            <a:r>
              <a:rPr lang="ml" altLang="ml" sz="1800" dirty="0">
                <a:latin typeface="ML-Aswathi" pitchFamily="82" charset="0"/>
              </a:rPr>
              <a:t>ളിൽ</a:t>
            </a:r>
            <a:r>
              <a:rPr lang="en-US" altLang="ml" sz="1800" dirty="0">
                <a:latin typeface="ML-Aswathi" pitchFamily="82" charset="0"/>
              </a:rPr>
              <a:t> </a:t>
            </a:r>
            <a:r>
              <a:rPr lang="ml" altLang="ml" sz="1800" dirty="0">
                <a:latin typeface="ML-Aswathi" pitchFamily="82" charset="0"/>
              </a:rPr>
              <a:t>സ്ഥാപിച്ചിട്ടില്ല</a:t>
            </a:r>
            <a:r>
              <a:rPr lang="en-US" altLang="ml" sz="1800" dirty="0">
                <a:latin typeface="ML-Aswathi" pitchFamily="82" charset="0"/>
              </a:rPr>
              <a:t>. </a:t>
            </a:r>
            <a:endParaRPr lang="en-GB" sz="1800" dirty="0">
              <a:latin typeface="ML-Aswathi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10828" y="2247512"/>
            <a:ext cx="7216480" cy="387320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Title 1048585"/>
          <p:cNvSpPr txBox="1">
            <a:spLocks/>
          </p:cNvSpPr>
          <p:nvPr/>
        </p:nvSpPr>
        <p:spPr>
          <a:xfrm>
            <a:off x="1094859" y="640593"/>
            <a:ext cx="7305067" cy="11886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ml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സോഷ്യൽ</a:t>
            </a:r>
            <a:r>
              <a:rPr kumimoji="0" lang="en-US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ml" altLang="ml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ഓഡിറ്റ്</a:t>
            </a:r>
            <a:r>
              <a:rPr kumimoji="0" lang="en-US" altLang="ml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ml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ഗ്രാ</a:t>
            </a: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മ</a:t>
            </a:r>
            <a:r>
              <a:rPr kumimoji="0" lang="ml" altLang="ml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സഭ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48665"/>
          <p:cNvSpPr txBox="1">
            <a:spLocks/>
          </p:cNvSpPr>
          <p:nvPr/>
        </p:nvSpPr>
        <p:spPr>
          <a:xfrm>
            <a:off x="1122357" y="526308"/>
            <a:ext cx="7725081" cy="1038882"/>
          </a:xfrm>
          <a:prstGeom prst="rect">
            <a:avLst/>
          </a:prstGeom>
        </p:spPr>
        <p:txBody>
          <a:bodyPr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L-Aswathi" pitchFamily="82" charset="0"/>
                <a:ea typeface="+mj-ea"/>
                <a:cs typeface="+mj-cs"/>
              </a:rPr>
              <a:t>ചർച്ചയും</a:t>
            </a:r>
            <a:r>
              <a:rPr kumimoji="0" lang="en-US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L-Aswathi" pitchFamily="82" charset="0"/>
                <a:ea typeface="+mj-ea"/>
                <a:cs typeface="+mj-cs"/>
              </a:rPr>
              <a:t> </a:t>
            </a:r>
            <a:r>
              <a:rPr kumimoji="0" lang="ml" altLang="m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L-Aswathi" pitchFamily="82" charset="0"/>
                <a:ea typeface="+mj-ea"/>
                <a:cs typeface="+mj-cs"/>
              </a:rPr>
              <a:t>ക്രോഡീകരണവും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ML-Aswathi" pitchFamily="82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/>
          <a:srcRect l="28056" r="28987"/>
          <a:stretch>
            <a:fillRect/>
          </a:stretch>
        </p:blipFill>
        <p:spPr>
          <a:xfrm>
            <a:off x="2570204" y="1942711"/>
            <a:ext cx="4835612" cy="343659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61" y="782595"/>
            <a:ext cx="6347713" cy="939114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2060"/>
                </a:solidFill>
                <a:latin typeface="ML-Ambili" pitchFamily="82" charset="0"/>
              </a:rPr>
              <a:t>   </a:t>
            </a:r>
            <a:r>
              <a:rPr lang="ml-IN" b="1" dirty="0">
                <a:solidFill>
                  <a:srgbClr val="002060"/>
                </a:solidFill>
                <a:latin typeface="ML-Ambili" pitchFamily="82" charset="0"/>
              </a:rPr>
              <a:t>നന്ദി</a:t>
            </a:r>
            <a:endParaRPr lang="en-IN" b="1" dirty="0">
              <a:solidFill>
                <a:srgbClr val="002060"/>
              </a:solidFill>
              <a:latin typeface="ML-Ambili" pitchFamily="82" charset="0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56736" y="1878227"/>
            <a:ext cx="6697362" cy="4217773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84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PowerPoint Presentation</vt:lpstr>
      <vt:lpstr>PowerPoint Presentation</vt:lpstr>
      <vt:lpstr>ഫീൽഡ് വെരിഫിക്കേഷൻ</vt:lpstr>
      <vt:lpstr>PowerPoint Presentation</vt:lpstr>
      <vt:lpstr>PowerPoint Presentation</vt:lpstr>
      <vt:lpstr>PowerPoint Presentation</vt:lpstr>
      <vt:lpstr>   നന്ദി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അമ്പലത്തുമൂല</dc:title>
  <dc:creator>SM-J200G</dc:creator>
  <cp:lastModifiedBy>belsyfernandez58@gmail.com</cp:lastModifiedBy>
  <cp:revision>5</cp:revision>
  <dcterms:created xsi:type="dcterms:W3CDTF">2015-05-11T22:30:45Z</dcterms:created>
  <dcterms:modified xsi:type="dcterms:W3CDTF">2019-12-09T09:18:46Z</dcterms:modified>
</cp:coreProperties>
</file>