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31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7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4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846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13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412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959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750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46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66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17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79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1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08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91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95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74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2019/12/9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60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685800" y="337418"/>
            <a:ext cx="7651598" cy="4723979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142999" y="5257800"/>
            <a:ext cx="68580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ml" altLang="zh-CN" sz="2000" b="1" dirty="0">
                <a:solidFill>
                  <a:schemeClr val="accent2">
                    <a:lumMod val="75000"/>
                  </a:schemeClr>
                </a:solidFill>
              </a:rPr>
              <a:t>അതിയന്നൂർ</a:t>
            </a:r>
            <a:r>
              <a:rPr lang="en-US" altLang="ml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ml" altLang="ml" sz="2000" b="1" dirty="0">
                <a:solidFill>
                  <a:schemeClr val="accent2">
                    <a:lumMod val="75000"/>
                  </a:schemeClr>
                </a:solidFill>
              </a:rPr>
              <a:t>ബ്ലോക്ക്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ml" altLang="zh-CN" sz="2000" b="1" dirty="0">
                <a:solidFill>
                  <a:schemeClr val="accent2">
                    <a:lumMod val="75000"/>
                  </a:schemeClr>
                </a:solidFill>
              </a:rPr>
              <a:t>കോട്ടു</a:t>
            </a:r>
            <a:r>
              <a:rPr lang="ml-IN" altLang="zh-CN" sz="2000" b="1" dirty="0">
                <a:solidFill>
                  <a:schemeClr val="accent2">
                    <a:lumMod val="75000"/>
                  </a:schemeClr>
                </a:solidFill>
              </a:rPr>
              <a:t>കാ</a:t>
            </a:r>
            <a:r>
              <a:rPr lang="ml" altLang="zh-CN" sz="2000" b="1" dirty="0">
                <a:solidFill>
                  <a:schemeClr val="accent2">
                    <a:lumMod val="75000"/>
                  </a:schemeClr>
                </a:solidFill>
              </a:rPr>
              <a:t>ൽ</a:t>
            </a:r>
            <a:r>
              <a:rPr lang="en-US" altLang="ml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ml" altLang="ml" sz="2000" b="1" dirty="0">
                <a:solidFill>
                  <a:schemeClr val="accent2">
                    <a:lumMod val="75000"/>
                  </a:schemeClr>
                </a:solidFill>
              </a:rPr>
              <a:t>പഞ്ചായത്ത്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ml" altLang="zh-CN" sz="2000" b="1" dirty="0">
                <a:solidFill>
                  <a:schemeClr val="accent2">
                    <a:lumMod val="75000"/>
                  </a:schemeClr>
                </a:solidFill>
              </a:rPr>
              <a:t>മന്നോട്ടു</a:t>
            </a:r>
            <a:r>
              <a:rPr lang="en-US" altLang="ml" sz="2000" b="1" dirty="0" err="1">
                <a:solidFill>
                  <a:schemeClr val="accent2">
                    <a:lumMod val="75000"/>
                  </a:schemeClr>
                </a:solidFill>
              </a:rPr>
              <a:t>കോ</a:t>
            </a:r>
            <a:r>
              <a:rPr lang="ml" altLang="ml" sz="2000" b="1" dirty="0">
                <a:solidFill>
                  <a:schemeClr val="accent2">
                    <a:lumMod val="75000"/>
                  </a:schemeClr>
                </a:solidFill>
              </a:rPr>
              <a:t>ണം</a:t>
            </a:r>
            <a:r>
              <a:rPr lang="en-US" altLang="ml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ml-IN" altLang="ml" sz="2000" b="1" dirty="0">
                <a:solidFill>
                  <a:schemeClr val="accent2">
                    <a:lumMod val="75000"/>
                  </a:schemeClr>
                </a:solidFill>
              </a:rPr>
              <a:t>വാ</a:t>
            </a:r>
            <a:r>
              <a:rPr lang="ml" altLang="ml" sz="2000" b="1" dirty="0">
                <a:solidFill>
                  <a:schemeClr val="accent2">
                    <a:lumMod val="75000"/>
                  </a:schemeClr>
                </a:solidFill>
              </a:rPr>
              <a:t>ർഡ്</a:t>
            </a:r>
            <a:r>
              <a:rPr lang="en-US" altLang="ml" sz="2000" b="1" dirty="0">
                <a:solidFill>
                  <a:schemeClr val="accent2">
                    <a:lumMod val="75000"/>
                  </a:schemeClr>
                </a:solidFill>
              </a:rPr>
              <a:t> (1)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9207" y="337417"/>
            <a:ext cx="7648191" cy="4723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ctrTitle"/>
          </p:nvPr>
        </p:nvSpPr>
        <p:spPr>
          <a:xfrm>
            <a:off x="163984" y="640592"/>
            <a:ext cx="7305067" cy="1188672"/>
          </a:xfrm>
        </p:spPr>
        <p:txBody>
          <a:bodyPr/>
          <a:lstStyle/>
          <a:p>
            <a:r>
              <a:rPr lang="en-US" altLang="ml" sz="3600" b="1" dirty="0">
                <a:solidFill>
                  <a:srgbClr val="002060"/>
                </a:solidFill>
              </a:rPr>
              <a:t> </a:t>
            </a:r>
            <a:r>
              <a:rPr lang="ml" altLang="ml" sz="3600" b="1" dirty="0">
                <a:solidFill>
                  <a:srgbClr val="002060"/>
                </a:solidFill>
              </a:rPr>
              <a:t>സോഷ്യൽ</a:t>
            </a:r>
            <a:r>
              <a:rPr lang="en-US" altLang="ml" sz="3600" b="1" dirty="0">
                <a:solidFill>
                  <a:srgbClr val="002060"/>
                </a:solidFill>
              </a:rPr>
              <a:t> </a:t>
            </a:r>
            <a:r>
              <a:rPr lang="ml" altLang="ml" sz="3600" b="1" dirty="0">
                <a:solidFill>
                  <a:srgbClr val="002060"/>
                </a:solidFill>
              </a:rPr>
              <a:t>ഓഡിറ്റ്</a:t>
            </a:r>
            <a:r>
              <a:rPr lang="en-US" altLang="ml" sz="3600" b="1" dirty="0">
                <a:solidFill>
                  <a:srgbClr val="002060"/>
                </a:solidFill>
              </a:rPr>
              <a:t> </a:t>
            </a:r>
            <a:r>
              <a:rPr lang="ml" sz="3600" b="1" dirty="0">
                <a:solidFill>
                  <a:srgbClr val="002060"/>
                </a:solidFill>
              </a:rPr>
              <a:t>ഗ്രാമ</a:t>
            </a:r>
            <a:r>
              <a:rPr lang="en-US" altLang="ml" sz="3600" b="1" dirty="0">
                <a:solidFill>
                  <a:srgbClr val="002060"/>
                </a:solidFill>
              </a:rPr>
              <a:t> </a:t>
            </a:r>
            <a:r>
              <a:rPr lang="ml" altLang="ml" sz="3600" b="1" dirty="0">
                <a:solidFill>
                  <a:srgbClr val="002060"/>
                </a:solidFill>
              </a:rPr>
              <a:t>സഭ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55" y="2133599"/>
            <a:ext cx="5708822" cy="402006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048665"/>
          <p:cNvSpPr>
            <a:spLocks noGrp="1"/>
          </p:cNvSpPr>
          <p:nvPr>
            <p:ph type="ctrTitle"/>
          </p:nvPr>
        </p:nvSpPr>
        <p:spPr>
          <a:xfrm>
            <a:off x="784606" y="526308"/>
            <a:ext cx="7197859" cy="1047120"/>
          </a:xfrm>
        </p:spPr>
        <p:txBody>
          <a:bodyPr/>
          <a:lstStyle/>
          <a:p>
            <a:pPr algn="l"/>
            <a:r>
              <a:rPr lang="ml" sz="3600" b="1" dirty="0">
                <a:solidFill>
                  <a:srgbClr val="002060"/>
                </a:solidFill>
              </a:rPr>
              <a:t>ചർച്ചയും</a:t>
            </a:r>
            <a:r>
              <a:rPr lang="en-US" altLang="ml" sz="3600" b="1" dirty="0">
                <a:solidFill>
                  <a:srgbClr val="002060"/>
                </a:solidFill>
              </a:rPr>
              <a:t> </a:t>
            </a:r>
            <a:r>
              <a:rPr lang="ml" altLang="ml" sz="3600" b="1" dirty="0">
                <a:solidFill>
                  <a:srgbClr val="002060"/>
                </a:solidFill>
              </a:rPr>
              <a:t>ക്രോഡീകരണവും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22" y="1911177"/>
            <a:ext cx="5983227" cy="40447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097166"/>
          <p:cNvPicPr>
            <a:picLocks/>
          </p:cNvPicPr>
          <p:nvPr/>
        </p:nvPicPr>
        <p:blipFill>
          <a:blip r:embed="rId2"/>
          <a:srcRect t="6501" r="2874" b="13740"/>
          <a:stretch>
            <a:fillRect/>
          </a:stretch>
        </p:blipFill>
        <p:spPr>
          <a:xfrm>
            <a:off x="456712" y="0"/>
            <a:ext cx="4321234" cy="34763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97168" name="Picture 209716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13166" y="2998573"/>
            <a:ext cx="3925817" cy="371526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61" y="782595"/>
            <a:ext cx="6347713" cy="939114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002060"/>
                </a:solidFill>
                <a:latin typeface="ML-Ambili" pitchFamily="82" charset="0"/>
              </a:rPr>
              <a:t>   </a:t>
            </a:r>
            <a:r>
              <a:rPr lang="ml-IN" b="1" dirty="0">
                <a:solidFill>
                  <a:srgbClr val="002060"/>
                </a:solidFill>
                <a:latin typeface="ML-Ambili" pitchFamily="82" charset="0"/>
              </a:rPr>
              <a:t>നന്ദി</a:t>
            </a:r>
            <a:endParaRPr lang="en-IN" b="1" dirty="0">
              <a:solidFill>
                <a:srgbClr val="002060"/>
              </a:solidFill>
              <a:latin typeface="ML-Ambili" pitchFamily="8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56736" y="1878227"/>
            <a:ext cx="6697362" cy="4217773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048595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50381"/>
          </a:xfrm>
        </p:spPr>
        <p:txBody>
          <a:bodyPr>
            <a:noAutofit/>
          </a:bodyPr>
          <a:lstStyle/>
          <a:p>
            <a:r>
              <a:rPr lang="ml" sz="3600" b="1" dirty="0">
                <a:solidFill>
                  <a:srgbClr val="7030A0"/>
                </a:solidFill>
              </a:rPr>
              <a:t>ഫയൽ</a:t>
            </a:r>
            <a:r>
              <a:rPr lang="en-US" altLang="ml" sz="3600" b="1" dirty="0">
                <a:solidFill>
                  <a:srgbClr val="7030A0"/>
                </a:solidFill>
              </a:rPr>
              <a:t> </a:t>
            </a:r>
            <a:r>
              <a:rPr lang="ml" altLang="ml" sz="3600" b="1" dirty="0">
                <a:solidFill>
                  <a:srgbClr val="7030A0"/>
                </a:solidFill>
              </a:rPr>
              <a:t>പരിശോധനയിലെ</a:t>
            </a:r>
            <a:r>
              <a:rPr lang="en-US" altLang="ml" sz="3600" b="1" dirty="0">
                <a:solidFill>
                  <a:srgbClr val="7030A0"/>
                </a:solidFill>
              </a:rPr>
              <a:t> </a:t>
            </a:r>
            <a:r>
              <a:rPr lang="ml" altLang="ml" sz="3600" b="1" dirty="0">
                <a:solidFill>
                  <a:srgbClr val="7030A0"/>
                </a:solidFill>
              </a:rPr>
              <a:t>കണ്ടെത്തലുകൾ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1048597" name="Subtitle 1048596"/>
          <p:cNvSpPr>
            <a:spLocks noGrp="1"/>
          </p:cNvSpPr>
          <p:nvPr>
            <p:ph type="subTitle" idx="1"/>
          </p:nvPr>
        </p:nvSpPr>
        <p:spPr>
          <a:xfrm>
            <a:off x="1143000" y="2756079"/>
            <a:ext cx="6944932" cy="3400022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 err="1">
                <a:latin typeface="Book Antiqua" panose="02040602050305030304" pitchFamily="18" charset="0"/>
              </a:rPr>
              <a:t>എസ്റ്റിമേറ്റ്</a:t>
            </a: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തുകയ്ക്കുള്ളി</a:t>
            </a:r>
            <a:r>
              <a:rPr lang="en-GB" sz="1800" dirty="0">
                <a:latin typeface="Book Antiqua" panose="02040602050305030304" pitchFamily="18" charset="0"/>
              </a:rPr>
              <a:t>ൽ </a:t>
            </a:r>
            <a:r>
              <a:rPr lang="en-GB" sz="1800" dirty="0" err="1">
                <a:latin typeface="Book Antiqua" panose="02040602050305030304" pitchFamily="18" charset="0"/>
              </a:rPr>
              <a:t>തന്നെ</a:t>
            </a: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പ്രവൃത്തി</a:t>
            </a: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പൂർത്തീകരിച്ചിട്ടുണ്ടഡിമാന്റ്</a:t>
            </a: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ഫോം</a:t>
            </a: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ഫയലി</a:t>
            </a:r>
            <a:r>
              <a:rPr lang="en-GB" sz="1800" dirty="0">
                <a:latin typeface="Book Antiqua" panose="02040602050305030304" pitchFamily="18" charset="0"/>
              </a:rPr>
              <a:t>ൽ </a:t>
            </a:r>
            <a:r>
              <a:rPr lang="en-GB" sz="1800" dirty="0" err="1">
                <a:latin typeface="Book Antiqua" panose="02040602050305030304" pitchFamily="18" charset="0"/>
              </a:rPr>
              <a:t>കാണാ</a:t>
            </a:r>
            <a:r>
              <a:rPr lang="en-GB" sz="1800" dirty="0">
                <a:latin typeface="Book Antiqua" panose="02040602050305030304" pitchFamily="18" charset="0"/>
              </a:rPr>
              <a:t>ൻ  </a:t>
            </a:r>
            <a:r>
              <a:rPr lang="en-GB" sz="1800" dirty="0" err="1">
                <a:latin typeface="Book Antiqua" panose="02040602050305030304" pitchFamily="18" charset="0"/>
              </a:rPr>
              <a:t>സാധിച്ചില്ല</a:t>
            </a:r>
            <a:r>
              <a:rPr lang="en-GB" sz="1800" dirty="0">
                <a:latin typeface="Book Antiqua" panose="0204060205030503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സെക്കുയിറ</a:t>
            </a:r>
            <a:r>
              <a:rPr lang="en-GB" sz="1800" dirty="0">
                <a:latin typeface="Book Antiqua" panose="02040602050305030304" pitchFamily="18" charset="0"/>
              </a:rPr>
              <a:t>ൽ </a:t>
            </a:r>
            <a:r>
              <a:rPr lang="en-GB" sz="1800" dirty="0" err="1">
                <a:latin typeface="Book Antiqua" panose="02040602050305030304" pitchFamily="18" charset="0"/>
              </a:rPr>
              <a:t>നിന്ന്</a:t>
            </a: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എടുത്തിട്ടുള്ള</a:t>
            </a: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സാങ്കേതികാനുമതി</a:t>
            </a: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ml-IN" sz="1800" dirty="0">
                <a:latin typeface="Book Antiqua" panose="02040602050305030304" pitchFamily="18" charset="0"/>
              </a:rPr>
              <a:t>ചില</a:t>
            </a: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ഫയലി</a:t>
            </a:r>
            <a:r>
              <a:rPr lang="en-GB" sz="1800" dirty="0">
                <a:latin typeface="Book Antiqua" panose="02040602050305030304" pitchFamily="18" charset="0"/>
              </a:rPr>
              <a:t>ൽ </a:t>
            </a:r>
            <a:r>
              <a:rPr lang="en-GB" sz="1800" dirty="0" err="1">
                <a:latin typeface="Book Antiqua" panose="02040602050305030304" pitchFamily="18" charset="0"/>
              </a:rPr>
              <a:t>ഉണ്ടായിരുന്നില്ല</a:t>
            </a:r>
            <a:r>
              <a:rPr lang="en-GB" sz="1800" dirty="0">
                <a:latin typeface="Book Antiqua" panose="0204060205030503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ത്രി</a:t>
            </a: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സ്റ്റേജ്</a:t>
            </a: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ഫോട്ടോഗ്രാഫ്</a:t>
            </a: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ഫയലി</a:t>
            </a:r>
            <a:r>
              <a:rPr lang="en-GB" sz="1800" dirty="0">
                <a:latin typeface="Book Antiqua" panose="02040602050305030304" pitchFamily="18" charset="0"/>
              </a:rPr>
              <a:t>ൽ </a:t>
            </a:r>
            <a:r>
              <a:rPr lang="en-GB" sz="1800" dirty="0" err="1">
                <a:latin typeface="Book Antiqua" panose="02040602050305030304" pitchFamily="18" charset="0"/>
              </a:rPr>
              <a:t>ഉണ്ടായിരുന്നില്ല</a:t>
            </a:r>
            <a:r>
              <a:rPr lang="en-GB" sz="1800" dirty="0">
                <a:latin typeface="Book Antiqua" panose="0204060205030503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ജിയോ</a:t>
            </a: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ടാഗ്</a:t>
            </a: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ഫോട്ടോഗ്രാഫ്</a:t>
            </a:r>
            <a:r>
              <a:rPr lang="en-GB" sz="1800" dirty="0">
                <a:latin typeface="Book Antiqua" panose="02040602050305030304" pitchFamily="18" charset="0"/>
              </a:rPr>
              <a:t> </a:t>
            </a:r>
            <a:r>
              <a:rPr lang="en-GB" sz="1800" dirty="0" err="1">
                <a:latin typeface="Book Antiqua" panose="02040602050305030304" pitchFamily="18" charset="0"/>
              </a:rPr>
              <a:t>ഇല്ല</a:t>
            </a:r>
            <a:r>
              <a:rPr lang="en-GB" sz="1800" dirty="0">
                <a:latin typeface="Book Antiqua" panose="0204060205030503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048597"/>
          <p:cNvSpPr>
            <a:spLocks noGrp="1"/>
          </p:cNvSpPr>
          <p:nvPr>
            <p:ph type="ctrTitle"/>
          </p:nvPr>
        </p:nvSpPr>
        <p:spPr>
          <a:xfrm>
            <a:off x="724234" y="472704"/>
            <a:ext cx="7733965" cy="1162914"/>
          </a:xfrm>
        </p:spPr>
        <p:txBody>
          <a:bodyPr/>
          <a:lstStyle/>
          <a:p>
            <a:r>
              <a:rPr lang="ml" sz="3600" b="1" dirty="0">
                <a:solidFill>
                  <a:srgbClr val="7030A0"/>
                </a:solidFill>
              </a:rPr>
              <a:t>ഫീൽഡ്</a:t>
            </a:r>
            <a:r>
              <a:rPr lang="en-US" altLang="ml" sz="3600" b="1" dirty="0">
                <a:solidFill>
                  <a:srgbClr val="7030A0"/>
                </a:solidFill>
              </a:rPr>
              <a:t> </a:t>
            </a:r>
            <a:r>
              <a:rPr lang="ml" altLang="ml" sz="3600" b="1" dirty="0">
                <a:solidFill>
                  <a:srgbClr val="7030A0"/>
                </a:solidFill>
              </a:rPr>
              <a:t>വെരിഫിക്കേഷൻ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1048600" name="TextBox 1048599"/>
          <p:cNvSpPr txBox="1"/>
          <p:nvPr/>
        </p:nvSpPr>
        <p:spPr>
          <a:xfrm>
            <a:off x="1163491" y="1964223"/>
            <a:ext cx="678277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ml" b="1" dirty="0">
                <a:solidFill>
                  <a:srgbClr val="000000"/>
                </a:solidFill>
              </a:rPr>
              <a:t>കോണ്ടൂർ</a:t>
            </a:r>
            <a:r>
              <a:rPr lang="en-US" altLang="ml" b="1" dirty="0">
                <a:solidFill>
                  <a:srgbClr val="000000"/>
                </a:solidFill>
              </a:rPr>
              <a:t> </a:t>
            </a:r>
            <a:r>
              <a:rPr lang="ml" altLang="ml" b="1" dirty="0">
                <a:solidFill>
                  <a:srgbClr val="000000"/>
                </a:solidFill>
              </a:rPr>
              <a:t>ബണ്ട്</a:t>
            </a:r>
            <a:r>
              <a:rPr lang="en-US" altLang="ml" b="1" dirty="0">
                <a:solidFill>
                  <a:srgbClr val="000000"/>
                </a:solidFill>
              </a:rPr>
              <a:t> / </a:t>
            </a:r>
            <a:r>
              <a:rPr lang="ml" altLang="ml" b="1" dirty="0">
                <a:solidFill>
                  <a:srgbClr val="000000"/>
                </a:solidFill>
              </a:rPr>
              <a:t>മഴക്കുഴി</a:t>
            </a:r>
            <a:r>
              <a:rPr lang="en-US" altLang="ml" b="1" dirty="0">
                <a:solidFill>
                  <a:srgbClr val="000000"/>
                </a:solidFill>
              </a:rPr>
              <a:t> / </a:t>
            </a:r>
            <a:r>
              <a:rPr lang="ml" altLang="ml" b="1" dirty="0">
                <a:solidFill>
                  <a:srgbClr val="000000"/>
                </a:solidFill>
              </a:rPr>
              <a:t>തോട്</a:t>
            </a:r>
            <a:r>
              <a:rPr lang="en-US" altLang="ml" b="1" dirty="0">
                <a:solidFill>
                  <a:srgbClr val="000000"/>
                </a:solidFill>
              </a:rPr>
              <a:t> </a:t>
            </a:r>
            <a:r>
              <a:rPr lang="ml" altLang="ml" b="1" dirty="0">
                <a:solidFill>
                  <a:srgbClr val="000000"/>
                </a:solidFill>
              </a:rPr>
              <a:t>നവീകരണം</a:t>
            </a:r>
            <a:endParaRPr lang="en-GB" b="1" dirty="0">
              <a:solidFill>
                <a:srgbClr val="000000"/>
              </a:solidFill>
            </a:endParaRPr>
          </a:p>
          <a:p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64375" y="1871947"/>
            <a:ext cx="3712973" cy="5190186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217" y="257576"/>
            <a:ext cx="3837904" cy="30522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97160" name="Picture 2097159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47927" y="3144885"/>
            <a:ext cx="3052293" cy="361408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74996" y="-537138"/>
            <a:ext cx="3087158" cy="43750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97162" name="Picture 209716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5740" y="3287265"/>
            <a:ext cx="4379770" cy="325520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3926" y="0"/>
            <a:ext cx="4375652" cy="33077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97164" name="Picture 209716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85901" y="3115607"/>
            <a:ext cx="3885367" cy="347837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9" y="170570"/>
            <a:ext cx="5203065" cy="391203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Rectangle 2"/>
          <p:cNvSpPr/>
          <p:nvPr/>
        </p:nvSpPr>
        <p:spPr>
          <a:xfrm>
            <a:off x="1609859" y="4947514"/>
            <a:ext cx="6040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CIB </a:t>
            </a:r>
            <a:r>
              <a:rPr lang="en-GB" b="1" dirty="0" err="1">
                <a:solidFill>
                  <a:srgbClr val="002060"/>
                </a:solidFill>
              </a:rPr>
              <a:t>തോടിനുളളി</a:t>
            </a:r>
            <a:r>
              <a:rPr lang="en-GB" b="1" dirty="0">
                <a:solidFill>
                  <a:srgbClr val="002060"/>
                </a:solidFill>
              </a:rPr>
              <a:t>ൽ </a:t>
            </a:r>
            <a:r>
              <a:rPr lang="en-GB" b="1" dirty="0" err="1">
                <a:solidFill>
                  <a:srgbClr val="002060"/>
                </a:solidFill>
              </a:rPr>
              <a:t>നിക്ഷേപിച്ച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നിലയി</a:t>
            </a:r>
            <a:r>
              <a:rPr lang="en-GB" b="1" dirty="0">
                <a:solidFill>
                  <a:srgbClr val="002060"/>
                </a:solidFill>
              </a:rPr>
              <a:t>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ctrTitle"/>
          </p:nvPr>
        </p:nvSpPr>
        <p:spPr>
          <a:xfrm>
            <a:off x="525287" y="653008"/>
            <a:ext cx="7807343" cy="1162914"/>
          </a:xfrm>
        </p:spPr>
        <p:txBody>
          <a:bodyPr/>
          <a:lstStyle/>
          <a:p>
            <a:pPr algn="just"/>
            <a:r>
              <a:rPr lang="ml" sz="3600" b="1" dirty="0">
                <a:solidFill>
                  <a:srgbClr val="002060"/>
                </a:solidFill>
              </a:rPr>
              <a:t>തൊഴിൽ</a:t>
            </a:r>
            <a:r>
              <a:rPr lang="ml" altLang="ml" sz="3600" b="1" dirty="0">
                <a:solidFill>
                  <a:srgbClr val="002060"/>
                </a:solidFill>
              </a:rPr>
              <a:t>കാർഡ്</a:t>
            </a:r>
            <a:r>
              <a:rPr lang="en-US" altLang="ml" sz="3600" b="1" dirty="0">
                <a:solidFill>
                  <a:srgbClr val="002060"/>
                </a:solidFill>
              </a:rPr>
              <a:t> </a:t>
            </a:r>
            <a:r>
              <a:rPr lang="ml" altLang="ml" sz="3600" b="1" dirty="0">
                <a:solidFill>
                  <a:srgbClr val="002060"/>
                </a:solidFill>
              </a:rPr>
              <a:t>വെരിഫിക്കേഷൻ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2700" y="1956588"/>
            <a:ext cx="5900832" cy="430254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089" y="193184"/>
            <a:ext cx="4001363" cy="37992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97153" name="Picture 2097152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28899"/>
            <a:ext cx="4134118" cy="401498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73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PowerPoint Presentation</vt:lpstr>
      <vt:lpstr>ഫയൽ പരിശോധനയിലെ കണ്ടെത്തലുകൾ</vt:lpstr>
      <vt:lpstr>ഫീൽഡ് വെരിഫിക്കേഷൻ</vt:lpstr>
      <vt:lpstr>PowerPoint Presentation</vt:lpstr>
      <vt:lpstr>PowerPoint Presentation</vt:lpstr>
      <vt:lpstr>PowerPoint Presentation</vt:lpstr>
      <vt:lpstr>PowerPoint Presentation</vt:lpstr>
      <vt:lpstr>തൊഴിൽകാർഡ് വെരിഫിക്കേഷൻ</vt:lpstr>
      <vt:lpstr>PowerPoint Presentation</vt:lpstr>
      <vt:lpstr> സോഷ്യൽ ഓഡിറ്റ് ഗ്രാമ സഭ</vt:lpstr>
      <vt:lpstr>ചർച്ചയും ക്രോഡീകരണവും</vt:lpstr>
      <vt:lpstr>PowerPoint Presentation</vt:lpstr>
      <vt:lpstr>   നന്ദി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SM-J200G</dc:creator>
  <cp:lastModifiedBy>belsyfernandez58@gmail.com</cp:lastModifiedBy>
  <cp:revision>7</cp:revision>
  <dcterms:created xsi:type="dcterms:W3CDTF">2015-05-09T15:30:45Z</dcterms:created>
  <dcterms:modified xsi:type="dcterms:W3CDTF">2019-12-09T08:54:56Z</dcterms:modified>
</cp:coreProperties>
</file>